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4"/>
  </p:notesMasterIdLst>
  <p:handoutMasterIdLst>
    <p:handoutMasterId r:id="rId15"/>
  </p:handoutMasterIdLst>
  <p:sldIdLst>
    <p:sldId id="604" r:id="rId7"/>
    <p:sldId id="707" r:id="rId8"/>
    <p:sldId id="708" r:id="rId9"/>
    <p:sldId id="709" r:id="rId10"/>
    <p:sldId id="710" r:id="rId11"/>
    <p:sldId id="706" r:id="rId12"/>
    <p:sldId id="256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092C74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57" autoAdjust="0"/>
    <p:restoredTop sz="86469"/>
  </p:normalViewPr>
  <p:slideViewPr>
    <p:cSldViewPr snapToGrid="0" showGuides="1">
      <p:cViewPr varScale="1">
        <p:scale>
          <a:sx n="186" d="100"/>
          <a:sy n="186" d="100"/>
        </p:scale>
        <p:origin x="440" y="184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28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2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JHU Logo" descr="JHU Logo">
            <a:extLst>
              <a:ext uri="{FF2B5EF4-FFF2-40B4-BE49-F238E27FC236}">
                <a16:creationId xmlns:a16="http://schemas.microsoft.com/office/drawing/2014/main" id="{11166B39-1E9E-41A7-97F6-064DF1BC8E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98809" y="447090"/>
            <a:ext cx="2387991" cy="45301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61163078-08A4-4B6A-87B3-78E5D3BA1C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AC14429F-2A34-494D-81A5-6AEDCCBCA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63250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" name="Icon" descr="Quotation marks">
            <a:extLst>
              <a:ext uri="{FF2B5EF4-FFF2-40B4-BE49-F238E27FC236}">
                <a16:creationId xmlns:a16="http://schemas.microsoft.com/office/drawing/2014/main" id="{FE8CABBD-9B77-4E67-9A9B-7336CC8B41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69ACE5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0272" y="36004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F08CEFFB-6BD8-49FB-A944-EE0CBB8B7AD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1" name="JHU logo">
            <a:extLst>
              <a:ext uri="{FF2B5EF4-FFF2-40B4-BE49-F238E27FC236}">
                <a16:creationId xmlns:a16="http://schemas.microsoft.com/office/drawing/2014/main" id="{1D7ACFFF-E1BA-2041-9290-C771E173B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F3FDE6CB-48E2-2B41-831C-C8921A0A1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9" name="JHU logo">
            <a:extLst>
              <a:ext uri="{FF2B5EF4-FFF2-40B4-BE49-F238E27FC236}">
                <a16:creationId xmlns:a16="http://schemas.microsoft.com/office/drawing/2014/main" id="{C23065F6-DFEC-C94D-B933-FDC2D729F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973066D8-F139-9040-BE1A-029E97487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E2653D2-765E-44F2-9BB1-5F44F2276F0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6" name="JHU logo">
            <a:extLst>
              <a:ext uri="{FF2B5EF4-FFF2-40B4-BE49-F238E27FC236}">
                <a16:creationId xmlns:a16="http://schemas.microsoft.com/office/drawing/2014/main" id="{3C99C444-8C2D-4CA4-AF77-EE2C147B1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ABE0B50F-FC85-9549-98E5-F3626B03D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A3107AEE-D1EC-481E-8467-59457D1CAD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8" name="JHU logo">
            <a:extLst>
              <a:ext uri="{FF2B5EF4-FFF2-40B4-BE49-F238E27FC236}">
                <a16:creationId xmlns:a16="http://schemas.microsoft.com/office/drawing/2014/main" id="{BEC8A3E4-9657-D240-AAAF-DBDA74D2AD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F5C03DA0-3375-4FDD-8DE8-6CE9A63F77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4" name="JHU logo">
            <a:extLst>
              <a:ext uri="{FF2B5EF4-FFF2-40B4-BE49-F238E27FC236}">
                <a16:creationId xmlns:a16="http://schemas.microsoft.com/office/drawing/2014/main" id="{FD512B39-1077-FF47-B88A-655838013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51" name="Title">
            <a:extLst>
              <a:ext uri="{FF2B5EF4-FFF2-40B4-BE49-F238E27FC236}">
                <a16:creationId xmlns:a16="http://schemas.microsoft.com/office/drawing/2014/main" id="{01791B5D-3319-4DC4-B565-0200FB387D0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9436" y="507735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AE809D-936A-4237-B462-A8B146A6C789}"/>
              </a:ext>
            </a:extLst>
          </p:cNvPr>
          <p:cNvSpPr txBox="1"/>
          <p:nvPr userDrawn="1"/>
        </p:nvSpPr>
        <p:spPr>
          <a:xfrm>
            <a:off x="7891462" y="4735116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45" name="Title">
            <a:extLst>
              <a:ext uri="{FF2B5EF4-FFF2-40B4-BE49-F238E27FC236}">
                <a16:creationId xmlns:a16="http://schemas.microsoft.com/office/drawing/2014/main" id="{C9EF415E-229F-490D-801E-2A41C33796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80016" y="509234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6752" y="1096464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F112FF4B-2D17-4417-B871-B478AF7A8E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8" name="JHU logo">
            <a:extLst>
              <a:ext uri="{FF2B5EF4-FFF2-40B4-BE49-F238E27FC236}">
                <a16:creationId xmlns:a16="http://schemas.microsoft.com/office/drawing/2014/main" id="{E36C1988-1D54-8540-8A76-C5F069F0E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4B124351-A57C-42A2-BE12-5F21909FA2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56607E0B-CA9D-DD42-A7FC-EA1324182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">
            <a:extLst>
              <a:ext uri="{FF2B5EF4-FFF2-40B4-BE49-F238E27FC236}">
                <a16:creationId xmlns:a16="http://schemas.microsoft.com/office/drawing/2014/main" id="{CA99B879-4A35-414F-AAB6-1AF5DBE909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36" name="JHU logo">
            <a:extLst>
              <a:ext uri="{FF2B5EF4-FFF2-40B4-BE49-F238E27FC236}">
                <a16:creationId xmlns:a16="http://schemas.microsoft.com/office/drawing/2014/main" id="{9D4E2122-CA67-1F4E-B197-3E89EADBC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26F25852-3B10-441B-9AAA-863018D8392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JHU logo">
            <a:extLst>
              <a:ext uri="{FF2B5EF4-FFF2-40B4-BE49-F238E27FC236}">
                <a16:creationId xmlns:a16="http://schemas.microsoft.com/office/drawing/2014/main" id="{3C7AE8A3-8B34-4F4B-95FE-9507B66AB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C091FEB3-A0BA-4733-AC84-3A84F4253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9" name="JHU logo">
            <a:extLst>
              <a:ext uri="{FF2B5EF4-FFF2-40B4-BE49-F238E27FC236}">
                <a16:creationId xmlns:a16="http://schemas.microsoft.com/office/drawing/2014/main" id="{BD1777FF-3823-DB4E-8245-E30BACC8D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50DC4508-CACE-4900-9D8E-81A075A5A7A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30" name="JHU logo">
            <a:extLst>
              <a:ext uri="{FF2B5EF4-FFF2-40B4-BE49-F238E27FC236}">
                <a16:creationId xmlns:a16="http://schemas.microsoft.com/office/drawing/2014/main" id="{A8CB296F-3DCD-E440-A86D-03EC32622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30D7AF9E-51D4-4767-9916-65081943D5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050AAF9E-FA91-0345-A7D7-05C8DF5FB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>
            <a:extLst>
              <a:ext uri="{FF2B5EF4-FFF2-40B4-BE49-F238E27FC236}">
                <a16:creationId xmlns:a16="http://schemas.microsoft.com/office/drawing/2014/main" id="{6A3B47A9-9AB9-4359-A67A-4A3EC54C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JHU Logo" descr="Johns Hopkins University logo">
            <a:extLst>
              <a:ext uri="{FF2B5EF4-FFF2-40B4-BE49-F238E27FC236}">
                <a16:creationId xmlns:a16="http://schemas.microsoft.com/office/drawing/2014/main" id="{4A5F673E-9A68-411D-9B47-A7B4ED9B07C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409" y="1627023"/>
            <a:ext cx="4001183" cy="188944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0" y="4727386"/>
            <a:ext cx="9144000" cy="217090"/>
          </a:xfrm>
          <a:prstGeom prst="rect">
            <a:avLst/>
          </a:prstGeom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University 2021,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2DD477F7-8449-4463-ADA9-5ED7A8E33A19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959304" y="986476"/>
            <a:ext cx="3141409" cy="91425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/>
        </p:nvSpPr>
        <p:spPr>
          <a:xfrm>
            <a:off x="5062969" y="1907658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815009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04666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2998174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2999509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8FB16B1D-1E27-C840-8844-4DE1DF08B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5009" y="2760932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8FE58E6D-43A1-4EA7-886F-5A74E3707D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2509" y="709293"/>
            <a:ext cx="4682835" cy="5120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51089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6E3AF0CC-414B-4D3F-8041-6787D2039DB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733750" y="1840927"/>
            <a:ext cx="4953052" cy="5790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34072" y="2430265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469FFE47-1429-354C-9D7F-3BB5273B6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3EFEF2D5-A811-4464-8AD8-A9782A9878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436" y="507735"/>
            <a:ext cx="3588328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1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69083A24-7255-334B-8824-3F69C787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7E6F97AC-F1BF-4380-A32B-17DBBB8B3B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458100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74FB6B2F-1A96-8647-92A6-B65CFE4F6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3959" r:id="rId3"/>
    <p:sldLayoutId id="2147483964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5" r:id="rId3"/>
    <p:sldLayoutId id="2147484016" r:id="rId4"/>
    <p:sldLayoutId id="2147484027" r:id="rId5"/>
    <p:sldLayoutId id="2147484033" r:id="rId6"/>
    <p:sldLayoutId id="2147484090" r:id="rId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071" r:id="rId3"/>
    <p:sldLayoutId id="2147484072" r:id="rId4"/>
    <p:sldLayoutId id="2147484073" r:id="rId5"/>
    <p:sldLayoutId id="2147484082" r:id="rId6"/>
    <p:sldLayoutId id="2147484081" r:id="rId7"/>
    <p:sldLayoutId id="2147484084" r:id="rId8"/>
    <p:sldLayoutId id="2147484083" r:id="rId9"/>
    <p:sldLayoutId id="2147484085" r:id="rId10"/>
    <p:sldLayoutId id="2147484077" r:id="rId11"/>
    <p:sldLayoutId id="2147484074" r:id="rId12"/>
    <p:sldLayoutId id="2147484075" r:id="rId13"/>
    <p:sldLayoutId id="2147484078" r:id="rId14"/>
    <p:sldLayoutId id="2147484079" r:id="rId15"/>
    <p:sldLayoutId id="2147484080" r:id="rId16"/>
    <p:sldLayoutId id="2147484086" r:id="rId17"/>
    <p:sldLayoutId id="2147484087" r:id="rId18"/>
    <p:sldLayoutId id="2147484088" r:id="rId19"/>
    <p:sldLayoutId id="214748408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nvidia.com/deeplearning/cudnn/api/index.html#cudnnSetTensor4dDescriptor" TargetMode="Externa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troduction to Concurrent Programming with GPUs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379" y="2240842"/>
            <a:ext cx="7832870" cy="544124"/>
          </a:xfrm>
        </p:spPr>
        <p:txBody>
          <a:bodyPr>
            <a:normAutofit fontScale="90000"/>
          </a:bodyPr>
          <a:lstStyle/>
          <a:p>
            <a:r>
              <a:rPr lang="en-US" dirty="0"/>
              <a:t>CUDA Advanced Libraries</a:t>
            </a:r>
          </a:p>
        </p:txBody>
      </p:sp>
      <p:sp>
        <p:nvSpPr>
          <p:cNvPr id="9" name="Course Expectations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7767" y="3185722"/>
            <a:ext cx="7799033" cy="366706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cuDNN</a:t>
            </a:r>
            <a:r>
              <a:rPr lang="en-US" dirty="0"/>
              <a:t> Syntax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FD1DBD5-89DA-5D45-8B33-7C1A2F4A4C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General </a:t>
            </a:r>
            <a:r>
              <a:rPr lang="en-US" dirty="0" err="1"/>
              <a:t>cuDNN</a:t>
            </a:r>
            <a:r>
              <a:rPr lang="en-US" dirty="0"/>
              <a:t> Steps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30E01B-2C8C-F144-B6CF-6FD8AAA605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Create </a:t>
            </a:r>
            <a:r>
              <a:rPr lang="en-US" dirty="0" err="1"/>
              <a:t>cuDNN</a:t>
            </a:r>
            <a:r>
              <a:rPr lang="en-US" dirty="0"/>
              <a:t> handle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Create tensor descriptor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Get data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Configure activation mode (sigmoid, rectified linear, etc.)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Configure activation descriptor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Run neural network with activation direction (forward, backward, etc.) on input data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Output results</a:t>
            </a:r>
          </a:p>
        </p:txBody>
      </p:sp>
    </p:spTree>
    <p:extLst>
      <p:ext uri="{BB962C8B-B14F-4D97-AF65-F5344CB8AC3E}">
        <p14:creationId xmlns:p14="http://schemas.microsoft.com/office/powerpoint/2010/main" val="297071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F6F6CE-63DF-2146-9F43-0BD556A1EE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Create </a:t>
            </a:r>
            <a:r>
              <a:rPr lang="en-US" dirty="0" err="1"/>
              <a:t>cuDNN</a:t>
            </a:r>
            <a:r>
              <a:rPr lang="en-US" dirty="0"/>
              <a:t> Handle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C4DF30-2363-C040-8762-38EC76FB0D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2213849"/>
            <a:ext cx="4682834" cy="715801"/>
          </a:xfrm>
        </p:spPr>
        <p:txBody>
          <a:bodyPr/>
          <a:lstStyle/>
          <a:p>
            <a:r>
              <a:rPr lang="en-US" dirty="0"/>
              <a:t>Pretty easy to initialize and create handle</a:t>
            </a:r>
          </a:p>
          <a:p>
            <a:endParaRPr lang="en-US" dirty="0"/>
          </a:p>
          <a:p>
            <a:r>
              <a:rPr lang="en-US" dirty="0"/>
              <a:t>	</a:t>
            </a:r>
            <a:r>
              <a:rPr lang="en-US" dirty="0" err="1"/>
              <a:t>cudnnHandle_t</a:t>
            </a:r>
            <a:r>
              <a:rPr lang="en-US" dirty="0"/>
              <a:t> handle_;</a:t>
            </a:r>
          </a:p>
          <a:p>
            <a:r>
              <a:rPr lang="en-US" dirty="0"/>
              <a:t>	</a:t>
            </a:r>
            <a:r>
              <a:rPr lang="en-US" dirty="0" err="1"/>
              <a:t>cudnnCreate</a:t>
            </a:r>
            <a:r>
              <a:rPr lang="en-US" dirty="0"/>
              <a:t>(&amp;handle_);</a:t>
            </a:r>
          </a:p>
        </p:txBody>
      </p:sp>
    </p:spTree>
    <p:extLst>
      <p:ext uri="{BB962C8B-B14F-4D97-AF65-F5344CB8AC3E}">
        <p14:creationId xmlns:p14="http://schemas.microsoft.com/office/powerpoint/2010/main" val="2305800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259049F-A24F-1E40-97F5-CCD911ED438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Create Tensor Description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85D6D9-E13E-A449-9020-22D3E73624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19" y="1343621"/>
            <a:ext cx="6819900" cy="2222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B431B80-748E-6646-8C42-A46583DD4A61}"/>
              </a:ext>
            </a:extLst>
          </p:cNvPr>
          <p:cNvSpPr txBox="1"/>
          <p:nvPr/>
        </p:nvSpPr>
        <p:spPr>
          <a:xfrm>
            <a:off x="533919" y="3863856"/>
            <a:ext cx="6819900" cy="923330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US" dirty="0"/>
              <a:t>n – number of images</a:t>
            </a:r>
          </a:p>
          <a:p>
            <a:r>
              <a:rPr lang="en-US" dirty="0"/>
              <a:t>c – feature maps per image</a:t>
            </a:r>
          </a:p>
          <a:p>
            <a:endParaRPr lang="en-US" dirty="0"/>
          </a:p>
          <a:p>
            <a:r>
              <a:rPr lang="en-US" dirty="0"/>
              <a:t>h – height per feature map</a:t>
            </a:r>
          </a:p>
          <a:p>
            <a:r>
              <a:rPr lang="en-US" dirty="0"/>
              <a:t>w – width per feature map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A88A3B-5469-9347-B897-5FE0E57F09B3}"/>
              </a:ext>
            </a:extLst>
          </p:cNvPr>
          <p:cNvSpPr txBox="1"/>
          <p:nvPr/>
        </p:nvSpPr>
        <p:spPr>
          <a:xfrm>
            <a:off x="7686460" y="4111362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1592535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259049F-A24F-1E40-97F5-CCD911ED438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Configure Activation and Run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C5DCD3-DC5F-C448-8173-67DFFEADEC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19" y="1273873"/>
            <a:ext cx="75565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879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F44F-20E2-4F8A-B391-2849B8BC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60BF-8C36-488C-8A1A-060E92F5B9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[1] 2021. NVIDIA. CUDA Developer Toolkit Documentation – </a:t>
            </a:r>
            <a:r>
              <a:rPr lang="en-US" dirty="0" err="1"/>
              <a:t>cuDNN</a:t>
            </a:r>
            <a:r>
              <a:rPr lang="en-US" dirty="0"/>
              <a:t>. Found at </a:t>
            </a:r>
            <a:r>
              <a:rPr lang="en-US" dirty="0">
                <a:hlinkClick r:id="rId2"/>
              </a:rPr>
              <a:t>https://docs.nvidia.com/deeplearning/cudnn/api/index.html - cudnnSetTensor4dDescriptor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975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393121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9F1B6479-0B83-3340-849D-693C57BB586E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048E6339-533D-F247-954B-8D6F762C12C4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D3B0007C-3921-6F46-BC38-97A7FFC2D45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002B1FB4E1914BAF6102CCF0B910D6" ma:contentTypeVersion="13" ma:contentTypeDescription="Create a new document." ma:contentTypeScope="" ma:versionID="c55836572cb5716942d8976da2d93e95">
  <xsd:schema xmlns:xsd="http://www.w3.org/2001/XMLSchema" xmlns:xs="http://www.w3.org/2001/XMLSchema" xmlns:p="http://schemas.microsoft.com/office/2006/metadata/properties" xmlns:ns2="fc700d6a-14c8-4431-87f0-1eb34fcb9ecc" xmlns:ns3="051abd47-9546-4a61-92e9-da62ec2358b6" targetNamespace="http://schemas.microsoft.com/office/2006/metadata/properties" ma:root="true" ma:fieldsID="ac40d2c8f144130975f694b73e553aec" ns2:_="" ns3:_="">
    <xsd:import namespace="fc700d6a-14c8-4431-87f0-1eb34fcb9ecc"/>
    <xsd:import namespace="051abd47-9546-4a61-92e9-da62ec235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00d6a-14c8-4431-87f0-1eb34fcb9e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1abd47-9546-4a61-92e9-da62ec2358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8A04465-0014-4D33-ABA2-D6924F11FEE0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fc700d6a-14c8-4431-87f0-1eb34fcb9ecc"/>
    <ds:schemaRef ds:uri="http://schemas.openxmlformats.org/package/2006/metadata/core-properties"/>
    <ds:schemaRef ds:uri="http://purl.org/dc/elements/1.1/"/>
    <ds:schemaRef ds:uri="051abd47-9546-4a61-92e9-da62ec2358b6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EE95D36-7983-4620-88E5-4F9BA0FC09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00d6a-14c8-4431-87f0-1eb34fcb9ecc"/>
    <ds:schemaRef ds:uri="051abd47-9546-4a61-92e9-da62ec2358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1519</TotalTime>
  <Words>141</Words>
  <Application>Microsoft Macintosh PowerPoint</Application>
  <PresentationFormat>On-screen Show (16:9)</PresentationFormat>
  <Paragraphs>27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9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CUDA Advanced Libraries</vt:lpstr>
      <vt:lpstr>PowerPoint Presentation</vt:lpstr>
      <vt:lpstr>PowerPoint Presentation</vt:lpstr>
      <vt:lpstr>PowerPoint Presentation</vt:lpstr>
      <vt:lpstr>PowerPoint Presentation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Concurrent Programming with GPUs</dc:title>
  <dc:creator>Microsoft Office User</dc:creator>
  <cp:lastModifiedBy>Chance Pascale</cp:lastModifiedBy>
  <cp:revision>44</cp:revision>
  <dcterms:created xsi:type="dcterms:W3CDTF">2020-12-13T16:54:15Z</dcterms:created>
  <dcterms:modified xsi:type="dcterms:W3CDTF">2021-12-11T00:27:44Z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0x010100F2002B1FB4E1914BAF6102CCF0B910D6</vt:lpwstr>
  </property>
</Properties>
</file>

<file path=docProps/thumbnail.jpeg>
</file>